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</p:sldMasterIdLst>
  <p:sldIdLst>
    <p:sldId id="257" r:id="rId2"/>
    <p:sldId id="258" r:id="rId3"/>
    <p:sldId id="259" r:id="rId4"/>
    <p:sldId id="260" r:id="rId5"/>
    <p:sldId id="263" r:id="rId6"/>
    <p:sldId id="264" r:id="rId7"/>
    <p:sldId id="275" r:id="rId8"/>
    <p:sldId id="274" r:id="rId9"/>
    <p:sldId id="273" r:id="rId10"/>
    <p:sldId id="276" r:id="rId11"/>
    <p:sldId id="266" r:id="rId12"/>
    <p:sldId id="267" r:id="rId13"/>
    <p:sldId id="265" r:id="rId14"/>
    <p:sldId id="277" r:id="rId15"/>
    <p:sldId id="278" r:id="rId16"/>
    <p:sldId id="269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1A207-4BE8-4589-B64F-541A7D3F662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0866-CB45-41A8-A32E-E87AF040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39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1A207-4BE8-4589-B64F-541A7D3F662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0866-CB45-41A8-A32E-E87AF040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8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1A207-4BE8-4589-B64F-541A7D3F662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0866-CB45-41A8-A32E-E87AF040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97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1A207-4BE8-4589-B64F-541A7D3F662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0866-CB45-41A8-A32E-E87AF040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18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1A207-4BE8-4589-B64F-541A7D3F662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0866-CB45-41A8-A32E-E87AF040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3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1A207-4BE8-4589-B64F-541A7D3F662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0866-CB45-41A8-A32E-E87AF040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51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1A207-4BE8-4589-B64F-541A7D3F662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0866-CB45-41A8-A32E-E87AF040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7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1A207-4BE8-4589-B64F-541A7D3F662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0866-CB45-41A8-A32E-E87AF040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87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1A207-4BE8-4589-B64F-541A7D3F662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0866-CB45-41A8-A32E-E87AF040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0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1A207-4BE8-4589-B64F-541A7D3F662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0866-CB45-41A8-A32E-E87AF040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12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1A207-4BE8-4589-B64F-541A7D3F662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D0866-CB45-41A8-A32E-E87AF040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1A207-4BE8-4589-B64F-541A7D3F662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D0866-CB45-41A8-A32E-E87AF040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30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5" y="0"/>
            <a:ext cx="10247275" cy="686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318" t="21804" r="46932" b="7454"/>
          <a:stretch/>
        </p:blipFill>
        <p:spPr>
          <a:xfrm rot="5400000">
            <a:off x="2666998" y="-2666997"/>
            <a:ext cx="6858001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9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770" y="220042"/>
            <a:ext cx="9694395" cy="68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6" y="-479204"/>
            <a:ext cx="9864436" cy="68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2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20" y="0"/>
            <a:ext cx="9962706" cy="68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3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8402" y="14425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" t="14073" r="3073" b="1446"/>
          <a:stretch/>
        </p:blipFill>
        <p:spPr>
          <a:xfrm>
            <a:off x="110838" y="266149"/>
            <a:ext cx="11873344" cy="634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00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6360" r="819"/>
          <a:stretch/>
        </p:blipFill>
        <p:spPr>
          <a:xfrm>
            <a:off x="0" y="117533"/>
            <a:ext cx="12192000" cy="64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91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2"/>
          <a:stretch/>
        </p:blipFill>
        <p:spPr>
          <a:xfrm>
            <a:off x="0" y="0"/>
            <a:ext cx="10482704" cy="6825109"/>
          </a:xfrm>
          <a:prstGeom prst="rect">
            <a:avLst/>
          </a:prstGeom>
        </p:spPr>
      </p:pic>
      <p:sp>
        <p:nvSpPr>
          <p:cNvPr id="3" name="Стрелка вправо 2"/>
          <p:cNvSpPr/>
          <p:nvPr/>
        </p:nvSpPr>
        <p:spPr>
          <a:xfrm rot="10800000">
            <a:off x="9721516" y="4148488"/>
            <a:ext cx="500514" cy="394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9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"/>
          <a:stretch/>
        </p:blipFill>
        <p:spPr>
          <a:xfrm>
            <a:off x="832614" y="0"/>
            <a:ext cx="10658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64" y="0"/>
            <a:ext cx="9578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9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3" y="-15734"/>
            <a:ext cx="9587346" cy="68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2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" r="729" b="2892"/>
          <a:stretch/>
        </p:blipFill>
        <p:spPr>
          <a:xfrm>
            <a:off x="0" y="467899"/>
            <a:ext cx="12192000" cy="589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1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" b="2424"/>
          <a:stretch/>
        </p:blipFill>
        <p:spPr>
          <a:xfrm>
            <a:off x="378434" y="0"/>
            <a:ext cx="11564184" cy="686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4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3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9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47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55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1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10441</TotalTime>
  <Words>0</Words>
  <Application>Microsoft Office PowerPoint</Application>
  <PresentationFormat>Широкоэкранный</PresentationFormat>
  <Paragraphs>0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MMD</dc:creator>
  <cp:lastModifiedBy>MMD72</cp:lastModifiedBy>
  <cp:revision>16</cp:revision>
  <dcterms:created xsi:type="dcterms:W3CDTF">2018-03-24T11:28:11Z</dcterms:created>
  <dcterms:modified xsi:type="dcterms:W3CDTF">2018-04-05T07:41:13Z</dcterms:modified>
</cp:coreProperties>
</file>